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76" r:id="rId3"/>
    <p:sldId id="258" r:id="rId4"/>
    <p:sldId id="259" r:id="rId5"/>
    <p:sldId id="263" r:id="rId6"/>
    <p:sldId id="265" r:id="rId7"/>
    <p:sldId id="264" r:id="rId8"/>
    <p:sldId id="267" r:id="rId9"/>
    <p:sldId id="269" r:id="rId10"/>
    <p:sldId id="274" r:id="rId11"/>
    <p:sldId id="273" r:id="rId12"/>
    <p:sldId id="266" r:id="rId13"/>
    <p:sldId id="278" r:id="rId14"/>
    <p:sldId id="268" r:id="rId15"/>
    <p:sldId id="271" r:id="rId16"/>
    <p:sldId id="277" r:id="rId17"/>
    <p:sldId id="272" r:id="rId18"/>
    <p:sldId id="26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file:///F:\Visual%20Studio%202013\Visual%20Studio%202013\Project\QLNS\QUANLYNHANSU\dev\File%20b&#225;o%20c&#225;o\Master\File%20ch&#237;nh\Demo-QuanLyNhanSu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72631" y="1336293"/>
            <a:ext cx="9256800" cy="9634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82417" y="4212714"/>
            <a:ext cx="482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ANH TUẤN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2417" y="458294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5317" y="2420367"/>
            <a:ext cx="7611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QUẢN LÝ NHÂN SỰ CHO MỘT CÔNG TY</a:t>
            </a:r>
          </a:p>
          <a:p>
            <a:pPr algn="r"/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"/>
          <p:cNvSpPr txBox="1"/>
          <p:nvPr/>
        </p:nvSpPr>
        <p:spPr>
          <a:xfrm>
            <a:off x="5970162" y="4582046"/>
            <a:ext cx="20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Hoàng Tú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Hộp Văn bản 2"/>
          <p:cNvSpPr txBox="1"/>
          <p:nvPr/>
        </p:nvSpPr>
        <p:spPr>
          <a:xfrm>
            <a:off x="3382417" y="6013206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CD18CNTT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3120" y="250090"/>
            <a:ext cx="6540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LAO ĐỘNG THƯƠNG BINH VÀ XÃ HỘI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CAO ĐẲNG CÔNG NGHỆ CAO ĐỒNG 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534" y="107572"/>
            <a:ext cx="182816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128" y="347472"/>
            <a:ext cx="5083936" cy="618743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484310" y="1700785"/>
            <a:ext cx="10018713" cy="40904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/26.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rợ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xăng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chuyên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trách nhiệm,…)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,…)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5% *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1% *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1% 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1% 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ổng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81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04502"/>
            <a:ext cx="10018713" cy="1619793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tổ chức quản lí phần mềm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109" y="1308889"/>
            <a:ext cx="5723116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61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242" y="139227"/>
            <a:ext cx="9871172" cy="998807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65760" y="3094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03" y="1250273"/>
            <a:ext cx="9676012" cy="54427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378" y="422032"/>
            <a:ext cx="9603885" cy="192928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quản lí thông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viên, thêm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cập nhật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7060" y="6201657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hồ sơ nhân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87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4461261" y="6049540"/>
            <a:ext cx="430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7" y="980387"/>
            <a:ext cx="8936850" cy="506915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39242" y="139227"/>
            <a:ext cx="9871172" cy="998807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6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30628"/>
            <a:ext cx="10018713" cy="2569028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44138"/>
            <a:ext cx="10018713" cy="344859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chấm công</a:t>
            </a:r>
          </a:p>
          <a:p>
            <a:endParaRPr lang="en-US" dirty="0"/>
          </a:p>
        </p:txBody>
      </p:sp>
      <p:pic>
        <p:nvPicPr>
          <p:cNvPr id="9" name="Hình ảnh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86" y="2177592"/>
            <a:ext cx="8177202" cy="3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6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121920"/>
            <a:ext cx="10018713" cy="205522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158240"/>
            <a:ext cx="10018713" cy="202038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chi lương</a:t>
            </a:r>
          </a:p>
          <a:p>
            <a:endParaRPr lang="en-US" u="sng" dirty="0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35" y="2094269"/>
            <a:ext cx="9838645" cy="42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0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455271" y="2479251"/>
            <a:ext cx="5378403" cy="1425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Video demo phần mềm</a:t>
            </a:r>
            <a:endParaRPr 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95925"/>
            <a:ext cx="12192000" cy="1005525"/>
          </a:xfrm>
        </p:spPr>
        <p:txBody>
          <a:bodyPr>
            <a:normAutofit/>
          </a:bodyPr>
          <a:lstStyle/>
          <a:p>
            <a:r>
              <a:rPr lang="en-US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3: Demo sản phẩm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3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449"/>
            <a:ext cx="12192000" cy="954464"/>
          </a:xfrm>
        </p:spPr>
        <p:txBody>
          <a:bodyPr>
            <a:normAutofit/>
          </a:bodyPr>
          <a:lstStyle/>
          <a:p>
            <a:r>
              <a:rPr lang="en-US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4: Hướng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phần mềm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7440"/>
            <a:ext cx="10018713" cy="3124201"/>
          </a:xfrm>
        </p:spPr>
        <p:txBody>
          <a:bodyPr/>
          <a:lstStyle/>
          <a:p>
            <a:r>
              <a:rPr lang="vi-VN" dirty="0" smtClean="0"/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bổ sung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phần mềm.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phần mềm để có thể chạy được trên đa nền tảng: Web, Android, IOS,…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3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1958" y="2845669"/>
            <a:ext cx="8803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 TRÂN TRỌNG VÀ CÁM ƠN THẦY CÔ VÀ CÁC BẠN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534" y="107572"/>
            <a:ext cx="1828165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91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-QuanLyNhanS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3159" cy="6857999"/>
          </a:xfrm>
        </p:spPr>
      </p:pic>
    </p:spTree>
    <p:extLst>
      <p:ext uri="{BB962C8B-B14F-4D97-AF65-F5344CB8AC3E}">
        <p14:creationId xmlns:p14="http://schemas.microsoft.com/office/powerpoint/2010/main" val="2147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996597" y="1874709"/>
            <a:ext cx="7607808" cy="3328416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1 : KHẢO SÁT HIỆN TRẠNG</a:t>
            </a:r>
          </a:p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2 : PHÂN TÍCH CHỨC NĂNG</a:t>
            </a:r>
          </a:p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3 : DEMO SẢN PHẨM</a:t>
            </a:r>
          </a:p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4 : HƯỚNG PHÁT TRIỂN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 3"/>
          <p:cNvSpPr/>
          <p:nvPr/>
        </p:nvSpPr>
        <p:spPr>
          <a:xfrm>
            <a:off x="0" y="491707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SỰ 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5179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37128" cy="924059"/>
          </a:xfrm>
        </p:spPr>
        <p:txBody>
          <a:bodyPr>
            <a:normAutofit/>
          </a:bodyPr>
          <a:lstStyle/>
          <a:p>
            <a:r>
              <a:rPr lang="en-US" sz="3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1 : KHẢO </a:t>
            </a: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 HIỆN TRẠNG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96583" y="1609859"/>
            <a:ext cx="4990020" cy="1837051"/>
            <a:chOff x="6796583" y="1609859"/>
            <a:chExt cx="4990020" cy="1837051"/>
          </a:xfrm>
        </p:grpSpPr>
        <p:sp>
          <p:nvSpPr>
            <p:cNvPr id="6" name="TextBox 5"/>
            <p:cNvSpPr txBox="1"/>
            <p:nvPr/>
          </p:nvSpPr>
          <p:spPr>
            <a:xfrm>
              <a:off x="6796583" y="2523580"/>
              <a:ext cx="49900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Lĩnh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vực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Trụ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442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Phường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05,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Quận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3, Tp.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00045" y="1609859"/>
              <a:ext cx="44743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đầy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đủ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Á </a:t>
              </a:r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Châu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ACB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tháng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05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năm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1993</a:t>
              </a:r>
            </a:p>
          </p:txBody>
        </p:sp>
      </p:grpSp>
      <p:pic>
        <p:nvPicPr>
          <p:cNvPr id="4" name="Hình ảnh 6" descr="3a9297ca78720986dccc8a65ce802a33_XL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6" y="1609859"/>
            <a:ext cx="4505474" cy="38078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796582" y="3513785"/>
            <a:ext cx="5166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Cho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1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3617" y="665202"/>
            <a:ext cx="48028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CHỌN ĐỀ TÀI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8041" y="1765886"/>
            <a:ext cx="7911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8041" y="2928648"/>
            <a:ext cx="790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2" name="Mũi tên Phải 1"/>
          <p:cNvSpPr/>
          <p:nvPr/>
        </p:nvSpPr>
        <p:spPr>
          <a:xfrm>
            <a:off x="2036189" y="4429332"/>
            <a:ext cx="772998" cy="490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ình chữ nhật 2"/>
          <p:cNvSpPr/>
          <p:nvPr/>
        </p:nvSpPr>
        <p:spPr>
          <a:xfrm>
            <a:off x="3031474" y="4429332"/>
            <a:ext cx="7707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Vấn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đề quản lý nhân sự luôn luôn là một vấn đề cấp thiết do đó chúng em chọn đề tài “</a:t>
            </a:r>
            <a:r>
              <a:rPr lang="en-US" sz="2400" b="1" i="1">
                <a:latin typeface="Times New Roman" panose="02020603050405020304" pitchFamily="18" charset="0"/>
                <a:ea typeface="Calibri" panose="020F0502020204030204" pitchFamily="34" charset="0"/>
              </a:rPr>
              <a:t>quản lý nhân sự Ngân hàng ACB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” để làm đề tài thực tập tốt 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2883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950"/>
            <a:ext cx="12192000" cy="1348033"/>
          </a:xfrm>
        </p:spPr>
        <p:txBody>
          <a:bodyPr>
            <a:normAutofit fontScale="90000"/>
          </a:bodyPr>
          <a:lstStyle/>
          <a:p>
            <a:r>
              <a:rPr lang="vi-VN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2: </a:t>
            </a:r>
            <a:r>
              <a:rPr lang="vi-VN" sz="4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 </a:t>
            </a: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 chức năng </a:t>
            </a:r>
            <a:b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của khách hàng</a:t>
            </a:r>
            <a:endParaRPr lang="vi-V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622" y="1828800"/>
            <a:ext cx="8450954" cy="481963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nhân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phòng ban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người dùng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hợp đồng.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về đào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tuyển dụng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về điều chuyển lao </a:t>
            </a:r>
            <a:r>
              <a:rPr lang="vi-V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9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 </a:t>
            </a:r>
            <a:b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phần mềm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5409" y="2666999"/>
            <a:ext cx="9547614" cy="3124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viên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chấm công</a:t>
            </a: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chi lương.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cáo.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478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lí nhân viên</a:t>
            </a:r>
            <a:endParaRPr lang="vi-V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thông tin của nhân viên.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sơ yếu lý lịch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sách nhân sự, tìm kiếm nhân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sự.</a:t>
            </a:r>
          </a:p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Thêm, xóa, sửa nhân viên.</a:t>
            </a: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1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</a:t>
            </a:r>
            <a:r>
              <a:rPr lang="vi-VN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chấm </a:t>
            </a:r>
            <a:r>
              <a:rPr lang="vi-VN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4264"/>
            <a:ext cx="10018713" cy="4084320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import file excel chấm công vào phần mềm.</a:t>
            </a:r>
          </a:p>
          <a:p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thông tin chấm công của từng nhân viên trên phần mềm.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sẽ lưu lại thông tin chấm công theo từng tháng.</a:t>
            </a:r>
            <a:endParaRPr lang="vi-V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78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531222"/>
            <a:ext cx="10018713" cy="2299062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lý chi lương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7474" y="1628503"/>
            <a:ext cx="9395549" cy="4972594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file excel chấm công phần mềm sẽ tự động tính lương theo: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ngày làm việc trong tháng.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số.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Lương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cấp phục vụ.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phụ cấp và trợ cấp khác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BHYT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BHXH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bảng lương theo tháng, năm của từng phòng ban.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 báo cáo ra file excel, PDF.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82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2325</TotalTime>
  <Words>710</Words>
  <Application>Microsoft Office PowerPoint</Application>
  <PresentationFormat>Màn hình rộng</PresentationFormat>
  <Paragraphs>95</Paragraphs>
  <Slides>19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Times New Roman</vt:lpstr>
      <vt:lpstr>Wingdings</vt:lpstr>
      <vt:lpstr>Parallax</vt:lpstr>
      <vt:lpstr>Bản trình bày PowerPoint</vt:lpstr>
      <vt:lpstr>Bản trình bày PowerPoint</vt:lpstr>
      <vt:lpstr>PHẦN 1 : KHẢO SÁT HIỆN TRẠNG</vt:lpstr>
      <vt:lpstr>Bản trình bày PowerPoint</vt:lpstr>
      <vt:lpstr>  Phần 2: Khảo sát chức năng  yêu cầu của khách hàng</vt:lpstr>
      <vt:lpstr>Các chức năng chính  của phần mềm</vt:lpstr>
      <vt:lpstr>Chức năng quản lí nhân viên</vt:lpstr>
      <vt:lpstr>Chức năng quản lý chấm công </vt:lpstr>
      <vt:lpstr>Chức năng quản lý chi lương</vt:lpstr>
      <vt:lpstr>Quản lý chi lương</vt:lpstr>
      <vt:lpstr>Sơ đồ tổ chức quản lí phần mềm</vt:lpstr>
      <vt:lpstr>Use case Activity</vt:lpstr>
      <vt:lpstr>Use case Activity</vt:lpstr>
      <vt:lpstr>Use case activity</vt:lpstr>
      <vt:lpstr>Use case Activity</vt:lpstr>
      <vt:lpstr>Phần 3: Demo sản phẩm</vt:lpstr>
      <vt:lpstr>Phần 4: Hướng phát triển phần mềm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Phamhung</dc:creator>
  <cp:lastModifiedBy>Tú Nguyễn Hoàng</cp:lastModifiedBy>
  <cp:revision>94</cp:revision>
  <dcterms:created xsi:type="dcterms:W3CDTF">2020-12-13T13:32:05Z</dcterms:created>
  <dcterms:modified xsi:type="dcterms:W3CDTF">2020-12-25T19:12:48Z</dcterms:modified>
</cp:coreProperties>
</file>